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B1DED4-035E-4548-AB9E-F9B1FE638F5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363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erverless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aws-samples/lambda-refarch-webapp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serverles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serverless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blog/products/application-development/13-popular-application-architectures-for-google-cloud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in/overview/serverless-computing/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azure.microsoft.com/en-in/solutions/serverless/#architectur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Serverless Apps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AWS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381261" cy="44957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AWS provides a set of fully managed services that can be used to build and run </a:t>
            </a:r>
            <a:r>
              <a:rPr lang="en-US" dirty="0" err="1"/>
              <a:t>serverless</a:t>
            </a:r>
            <a:r>
              <a:rPr lang="en-US" dirty="0"/>
              <a:t> applications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Serverless applications don’t require provisioning, maintaining, and administering servers for backend components such as compute, databases, storage, stream processing, message queueing, and more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longer need to worry about ensuring application fault tolerance and availability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AWS handles all of these capabilities for applications!</a:t>
            </a:r>
          </a:p>
          <a:p>
            <a:endParaRPr lang="en-US" dirty="0"/>
          </a:p>
          <a:p>
            <a:r>
              <a:rPr lang="en-US" dirty="0"/>
              <a:t>AWS Lambda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to run code without provisioning or managing servers</a:t>
            </a:r>
          </a:p>
          <a:p>
            <a:endParaRPr lang="en-US" dirty="0"/>
          </a:p>
          <a:p>
            <a:r>
              <a:rPr lang="en-US" dirty="0"/>
              <a:t>AWS </a:t>
            </a:r>
            <a:r>
              <a:rPr lang="en-US" dirty="0" err="1"/>
              <a:t>Fargate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Purpose-built </a:t>
            </a:r>
            <a:r>
              <a:rPr lang="en-US" dirty="0" err="1"/>
              <a:t>serverless</a:t>
            </a:r>
            <a:r>
              <a:rPr lang="en-US" dirty="0"/>
              <a:t> compute engine for containers</a:t>
            </a:r>
          </a:p>
          <a:p>
            <a:endParaRPr lang="en-US" dirty="0"/>
          </a:p>
          <a:p>
            <a:r>
              <a:rPr lang="en-US" dirty="0"/>
              <a:t>Amazon API Gateway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Fully managed service that makes it easy for developers to create, publish, maintain, monitor, and secure APIs at any </a:t>
            </a:r>
            <a:r>
              <a:rPr lang="en-US" dirty="0" smtClean="0"/>
              <a:t>scale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Serverless Offering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8171" y="2514600"/>
            <a:ext cx="4598032" cy="2799722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448800" y="6096000"/>
            <a:ext cx="20774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AWS Serverless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AWS Serverless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085861" cy="4876799"/>
          </a:xfrm>
        </p:spPr>
        <p:txBody>
          <a:bodyPr/>
          <a:lstStyle/>
          <a:p>
            <a:r>
              <a:rPr lang="en-US" dirty="0"/>
              <a:t>General-purpose, event-driven, web application back-end that uses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AWS </a:t>
            </a:r>
            <a:r>
              <a:rPr lang="en-US" dirty="0"/>
              <a:t>Lambda, Amazon API Gateway for its business logic</a:t>
            </a:r>
          </a:p>
          <a:p>
            <a:r>
              <a:rPr lang="en-US" dirty="0"/>
              <a:t>Uses Amazon </a:t>
            </a:r>
            <a:r>
              <a:rPr lang="en-US" dirty="0" err="1"/>
              <a:t>DynamoDB</a:t>
            </a:r>
            <a:r>
              <a:rPr lang="en-US" dirty="0"/>
              <a:t>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/>
              <a:t>its database </a:t>
            </a:r>
          </a:p>
          <a:p>
            <a:r>
              <a:rPr lang="en-US" dirty="0"/>
              <a:t>Uses Amazon </a:t>
            </a:r>
            <a:r>
              <a:rPr lang="en-US" dirty="0" err="1"/>
              <a:t>Cognito</a:t>
            </a:r>
            <a:r>
              <a:rPr lang="en-US" dirty="0"/>
              <a:t>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for </a:t>
            </a:r>
            <a:r>
              <a:rPr lang="en-US" dirty="0"/>
              <a:t>user management</a:t>
            </a:r>
          </a:p>
          <a:p>
            <a:r>
              <a:rPr lang="en-US" dirty="0"/>
              <a:t>All static content is hosted using AWS Amplify Console</a:t>
            </a:r>
          </a:p>
          <a:p>
            <a:endParaRPr lang="en-US" dirty="0"/>
          </a:p>
          <a:p>
            <a:r>
              <a:rPr lang="en-US" dirty="0"/>
              <a:t>This application implements a simple To Do app, in which a registered user can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create, update, view the existing items, and eventually, delete them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Reference Architecture – </a:t>
            </a:r>
            <a:r>
              <a:rPr lang="en-US" dirty="0"/>
              <a:t>Web Application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0236" y="1538288"/>
            <a:ext cx="5448006" cy="48434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56240" y="6407705"/>
            <a:ext cx="2724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AWS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39444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Google Cloud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543061" cy="4876799"/>
          </a:xfrm>
        </p:spPr>
        <p:txBody>
          <a:bodyPr/>
          <a:lstStyle/>
          <a:p>
            <a:r>
              <a:rPr lang="en-US" dirty="0"/>
              <a:t>Google Cloud’s </a:t>
            </a:r>
            <a:r>
              <a:rPr lang="en-US" dirty="0" err="1"/>
              <a:t>serverless</a:t>
            </a:r>
            <a:r>
              <a:rPr lang="en-US" dirty="0"/>
              <a:t> platform lets you write code your way without worrying about the underlying infrastructure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 functions or apps as source code or as containers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Build full stack </a:t>
            </a:r>
            <a:r>
              <a:rPr lang="en-US" dirty="0" err="1"/>
              <a:t>serverless</a:t>
            </a:r>
            <a:r>
              <a:rPr lang="en-US" dirty="0"/>
              <a:t> applications with Google Cloud’s storage, databases, machine learning, and more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Easily extend applications with event-driven computing from Google or third-party service integrations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You can even choose to move your </a:t>
            </a:r>
            <a:r>
              <a:rPr lang="en-US" dirty="0" err="1"/>
              <a:t>serverless</a:t>
            </a:r>
            <a:r>
              <a:rPr lang="en-US" dirty="0"/>
              <a:t> workloads to on-premises environments or to the cloud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Serverless computing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6057" y="1571270"/>
            <a:ext cx="3981450" cy="4057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451803" y="5867400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Google Product Page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229750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Google Cloud </a:t>
            </a:r>
            <a:r>
              <a:rPr lang="en-IN" dirty="0" smtClean="0"/>
              <a:t>Platform (2)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7725" y="1143001"/>
            <a:ext cx="6096000" cy="546504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314461" cy="4952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Cloud Functions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event-driven compute platform to easily connect and extend Google and third-party cloud services and build applications that scale from zero to planet scale.</a:t>
            </a:r>
          </a:p>
          <a:p>
            <a:endParaRPr lang="en-US" dirty="0"/>
          </a:p>
          <a:p>
            <a:r>
              <a:rPr lang="en-US" dirty="0"/>
              <a:t>App Engine standard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fully managed </a:t>
            </a:r>
            <a:r>
              <a:rPr lang="en-US" dirty="0" smtClean="0"/>
              <a:t>Serverless </a:t>
            </a:r>
            <a:r>
              <a:rPr lang="en-US" dirty="0"/>
              <a:t>application platform for web and API backends. Use popular development languages without worrying about infrastructure management.</a:t>
            </a:r>
          </a:p>
          <a:p>
            <a:endParaRPr lang="en-US" dirty="0"/>
          </a:p>
          <a:p>
            <a:r>
              <a:rPr lang="en-US" dirty="0"/>
              <a:t>Cloud </a:t>
            </a:r>
            <a:r>
              <a:rPr lang="en-US" dirty="0" smtClean="0"/>
              <a:t>Run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Serverless </a:t>
            </a:r>
            <a:r>
              <a:rPr lang="en-US" dirty="0"/>
              <a:t>compute platform that enables you to run stateless containers invocable via HTTP requests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Run is available as a fully managed, pay-only-for-what-you-use platform and also as part of Anthos.</a:t>
            </a:r>
            <a:endParaRPr lang="en-IN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Services Offered</a:t>
            </a:r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9658113" y="6493674"/>
            <a:ext cx="2362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Google Product Page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5986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GCP Serverless Architecture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447040"/>
            <a:ext cx="9144000" cy="518922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– Order Processing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8712200" y="6557821"/>
            <a:ext cx="2895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Google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996192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GCP Serverless </a:t>
            </a:r>
            <a:r>
              <a:rPr lang="en-IN" dirty="0" smtClean="0"/>
              <a:t>Architecture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A good way to build a </a:t>
            </a:r>
            <a:r>
              <a:rPr lang="en-US" dirty="0" err="1"/>
              <a:t>serverless</a:t>
            </a:r>
            <a:r>
              <a:rPr lang="en-US" dirty="0"/>
              <a:t> </a:t>
            </a:r>
            <a:r>
              <a:rPr lang="en-US" dirty="0" err="1"/>
              <a:t>microservice</a:t>
            </a:r>
            <a:r>
              <a:rPr lang="en-US" dirty="0"/>
              <a:t> architecture on Google Cloud is to use Cloud Run. </a:t>
            </a:r>
          </a:p>
          <a:p>
            <a:endParaRPr lang="en-US" dirty="0"/>
          </a:p>
          <a:p>
            <a:r>
              <a:rPr lang="en-US" dirty="0"/>
              <a:t>Example of an e-commerce app: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When a user places an order, a frontend on Cloud Run receives the request and sends it to Pub/Sub, an asynchronous messaging service.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subsequent microservices, also deployed on Cloud Run, subscribe to the Pub/Sub events.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Let's say the authentication service makes a call to </a:t>
            </a:r>
            <a:r>
              <a:rPr lang="en-US" dirty="0" err="1"/>
              <a:t>Firestore</a:t>
            </a:r>
            <a:r>
              <a:rPr lang="en-US" dirty="0"/>
              <a:t>, a </a:t>
            </a:r>
            <a:r>
              <a:rPr lang="en-US" dirty="0" err="1"/>
              <a:t>serverless</a:t>
            </a:r>
            <a:r>
              <a:rPr lang="en-US" dirty="0"/>
              <a:t> NoSQL document database.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inventory service queries the DB either in a </a:t>
            </a:r>
            <a:r>
              <a:rPr lang="en-US" dirty="0" err="1"/>
              <a:t>CloudSQL</a:t>
            </a:r>
            <a:r>
              <a:rPr lang="en-US" dirty="0"/>
              <a:t> fully managed relational database or in </a:t>
            </a:r>
            <a:r>
              <a:rPr lang="en-US" dirty="0" err="1"/>
              <a:t>Firestore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Then the order service receives an event from Pub/Sub to process the order.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static files are stored in Cloud Storage, which can then trigger a cloud function for data analysis by calling the ML APIs.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There could be other microservices like address lookup deployed on Cloud Functions.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logs are stored in Cloud Logging.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BigQuery</a:t>
            </a:r>
            <a:r>
              <a:rPr lang="en-US" dirty="0"/>
              <a:t> stores all the data for </a:t>
            </a:r>
            <a:r>
              <a:rPr lang="en-US" dirty="0" err="1"/>
              <a:t>serverless</a:t>
            </a:r>
            <a:r>
              <a:rPr lang="en-US" dirty="0"/>
              <a:t> warehousing.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Example - Flow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56575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Microsoft Azure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Serverless application patterns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901" y="1538289"/>
            <a:ext cx="10859048" cy="44815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41803" y="6169285"/>
            <a:ext cx="26870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MS Serverless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75346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Microsoft </a:t>
            </a:r>
            <a:r>
              <a:rPr lang="en-IN" dirty="0" smtClean="0"/>
              <a:t>Azure Serverless Architecture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552461" cy="492841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1 User accesses the web app in browser and signs in.</a:t>
            </a:r>
          </a:p>
          <a:p>
            <a:pPr marL="0" indent="0">
              <a:buNone/>
            </a:pPr>
            <a:r>
              <a:rPr lang="en-US" dirty="0"/>
              <a:t>2 Browser pulls static resources such as images from Azure Content Delivery Network.</a:t>
            </a:r>
          </a:p>
          <a:p>
            <a:pPr marL="0" indent="0">
              <a:buNone/>
            </a:pPr>
            <a:r>
              <a:rPr lang="en-US" dirty="0"/>
              <a:t>3 User searches for products and queries SQL database.</a:t>
            </a:r>
          </a:p>
          <a:p>
            <a:pPr marL="0" indent="0">
              <a:buNone/>
            </a:pPr>
            <a:r>
              <a:rPr lang="en-US" dirty="0"/>
              <a:t>4 Web site pulls product catalog from database.</a:t>
            </a:r>
          </a:p>
          <a:p>
            <a:pPr marL="0" indent="0">
              <a:buNone/>
            </a:pPr>
            <a:r>
              <a:rPr lang="en-US" dirty="0"/>
              <a:t>5 Web app pulls product images from Blob Storage.</a:t>
            </a:r>
          </a:p>
          <a:p>
            <a:pPr marL="0" indent="0">
              <a:buNone/>
            </a:pPr>
            <a:r>
              <a:rPr lang="en-US" dirty="0"/>
              <a:t>6 Page output is cached in Azure Cache for Redis for better performance.</a:t>
            </a:r>
          </a:p>
          <a:p>
            <a:pPr marL="0" indent="0">
              <a:buNone/>
            </a:pPr>
            <a:r>
              <a:rPr lang="en-US" dirty="0"/>
              <a:t>7 User submits order and order is placed in the queue.</a:t>
            </a:r>
          </a:p>
          <a:p>
            <a:pPr marL="0" indent="0">
              <a:buNone/>
            </a:pPr>
            <a:r>
              <a:rPr lang="en-US" dirty="0"/>
              <a:t>8 Azure Functions processes order payment.</a:t>
            </a:r>
          </a:p>
          <a:p>
            <a:pPr marL="0" indent="0">
              <a:buNone/>
            </a:pPr>
            <a:r>
              <a:rPr lang="en-US" dirty="0"/>
              <a:t>9 Azure Functions makes payment to third party and records payment in SQL database.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Example </a:t>
            </a:r>
            <a:r>
              <a:rPr lang="en-IN" dirty="0" smtClean="0"/>
              <a:t>– </a:t>
            </a:r>
            <a:r>
              <a:rPr lang="en-US" dirty="0"/>
              <a:t>Architect scalable e-commerce web 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800" y="1533227"/>
            <a:ext cx="6903540" cy="513126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71539" y="6528614"/>
            <a:ext cx="2514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4"/>
              </a:rPr>
              <a:t>Source : MS Serverless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09965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3200</TotalTime>
  <Words>713</Words>
  <Application>Microsoft Office PowerPoint</Application>
  <PresentationFormat>Widescreen</PresentationFormat>
  <Paragraphs>86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Serverless Apps</vt:lpstr>
      <vt:lpstr>AWS</vt:lpstr>
      <vt:lpstr>AWS Serverless Architecture</vt:lpstr>
      <vt:lpstr>Google Cloud Platform</vt:lpstr>
      <vt:lpstr>Google Cloud Platform (2)</vt:lpstr>
      <vt:lpstr>GCP Serverless Architecture</vt:lpstr>
      <vt:lpstr>GCP Serverless Architecture (2)</vt:lpstr>
      <vt:lpstr>Microsoft Azure</vt:lpstr>
      <vt:lpstr>Microsoft Azure Serverless Architecture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2020-08-23T12:52:09Z</dcterms:modified>
</cp:coreProperties>
</file>

<file path=docProps/thumbnail.jpeg>
</file>